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43E81-B9FE-48E8-8761-B3FD14CDFC2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025FE-3505-462D-BD5C-49D4A8971C9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Levels%203%20to%204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4290" y="0"/>
          <a:ext cx="6167441" cy="8727706"/>
        </p:xfrm>
        <a:graphic>
          <a:graphicData uri="http://schemas.openxmlformats.org/presentationml/2006/ole">
            <p:oleObj spid="_x0000_s1026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Series\Number Levels 3 to 4.pdf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1</cp:revision>
  <dcterms:created xsi:type="dcterms:W3CDTF">2010-04-19T02:26:52Z</dcterms:created>
  <dcterms:modified xsi:type="dcterms:W3CDTF">2010-04-19T02:27:40Z</dcterms:modified>
</cp:coreProperties>
</file>